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11" r:id="rId3"/>
    <p:sldId id="316" r:id="rId4"/>
    <p:sldId id="259" r:id="rId5"/>
    <p:sldId id="317" r:id="rId6"/>
    <p:sldId id="284" r:id="rId7"/>
    <p:sldId id="320" r:id="rId8"/>
    <p:sldId id="319" r:id="rId9"/>
    <p:sldId id="321" r:id="rId10"/>
    <p:sldId id="286" r:id="rId11"/>
    <p:sldId id="288" r:id="rId12"/>
    <p:sldId id="291" r:id="rId13"/>
    <p:sldId id="325" r:id="rId14"/>
    <p:sldId id="322" r:id="rId15"/>
    <p:sldId id="296" r:id="rId16"/>
    <p:sldId id="294" r:id="rId17"/>
    <p:sldId id="295" r:id="rId18"/>
    <p:sldId id="315" r:id="rId19"/>
    <p:sldId id="326" r:id="rId20"/>
    <p:sldId id="323" r:id="rId21"/>
    <p:sldId id="327" r:id="rId22"/>
    <p:sldId id="339" r:id="rId23"/>
    <p:sldId id="328" r:id="rId24"/>
    <p:sldId id="337" r:id="rId25"/>
    <p:sldId id="289" r:id="rId26"/>
    <p:sldId id="340" r:id="rId27"/>
    <p:sldId id="329" r:id="rId28"/>
    <p:sldId id="314" r:id="rId29"/>
    <p:sldId id="335" r:id="rId30"/>
    <p:sldId id="257" r:id="rId31"/>
    <p:sldId id="331" r:id="rId32"/>
    <p:sldId id="342" r:id="rId33"/>
    <p:sldId id="341" r:id="rId34"/>
    <p:sldId id="344" r:id="rId35"/>
    <p:sldId id="338" r:id="rId36"/>
    <p:sldId id="343" r:id="rId37"/>
    <p:sldId id="346" r:id="rId38"/>
    <p:sldId id="345" r:id="rId39"/>
    <p:sldId id="313" r:id="rId40"/>
    <p:sldId id="347" r:id="rId41"/>
    <p:sldId id="350" r:id="rId42"/>
    <p:sldId id="349" r:id="rId43"/>
    <p:sldId id="297" r:id="rId44"/>
    <p:sldId id="258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dao Mota Goncalves" initials="JMG" lastIdx="1" clrIdx="0">
    <p:extLst>
      <p:ext uri="{19B8F6BF-5375-455C-9EA6-DF929625EA0E}">
        <p15:presenceInfo xmlns:p15="http://schemas.microsoft.com/office/powerpoint/2012/main" userId="S::jordao.m.goncalves@tesouro.gov.br::843e3842-442b-4910-95ca-73f08e39b9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E52"/>
    <a:srgbClr val="101012"/>
    <a:srgbClr val="1D1D1E"/>
    <a:srgbClr val="3B2D28"/>
    <a:srgbClr val="161718"/>
    <a:srgbClr val="CF8F48"/>
    <a:srgbClr val="FFF296"/>
    <a:srgbClr val="3E2425"/>
    <a:srgbClr val="476770"/>
    <a:srgbClr val="5C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>
        <p:scale>
          <a:sx n="30" d="100"/>
          <a:sy n="30" d="100"/>
        </p:scale>
        <p:origin x="2814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00670-4066-4062-83CC-6A359F46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140D27-5C0F-4785-85DA-210D722E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9FF754-CC16-4B44-9AEF-91F7CEC5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153DAD-47A0-450E-8E07-6DC59ED5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633EE6-F40B-4832-BC67-F686FA02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26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A9124-663F-45D7-A79C-91A4EEDF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4782F2-69FC-4454-B02F-56531EF16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1B3B8D-D1B4-4A04-B48C-08B8787E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C2B824-830B-4451-B050-9C22728B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69444-F447-4CFC-90E8-B672443C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69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572459-E8BA-463F-A548-EA810655D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A8D62A-CEBC-42F3-BBF8-8A1F54A3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44A487-A9DC-4EFA-8D42-5F78FBEB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66D597-9F8D-449C-9D0C-23FBBFA5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D0C79C-8C4B-4083-9E0F-70DD6814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77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925B6-9248-4A65-A226-2D624A9D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F5033-8AC3-4548-89E0-AF6A74DD2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61AD4B-21CB-4BC3-B12B-A383BA17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77051C-4668-4592-A14F-F20FAEBB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BDE6FF-3CFE-496C-8959-CF9DAC20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8E5C0-D5C4-4B92-B3EF-FC3F1E71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338B97-6273-400A-8EB0-338A8DE0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3CC094-3169-4B68-8D5F-E93CA4DE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1D49D2-0C28-4E54-AB82-D00DE1DF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5F67C9-E72C-4485-965F-245C351A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51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2A9E2-074C-4C48-83DC-8D39C2E2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8A714-32DB-4B58-9849-BD62F06AF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3241A3-0946-44D9-B4E0-263637ECF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61F89C-E6BA-46E1-893E-6D735389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96252-F131-4D23-9D20-F0B7371E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ED6ED7-2EEB-44F4-AC6B-E37F6CCC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6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D3D1B-701F-431B-A9CF-0A2BD45F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40FBC5-3231-4FFF-AB8A-64212A02C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650419-5F1E-4DEF-A176-D8C850C9E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220D8A-AD02-4039-BA98-0D6056EA4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25D9A7-984F-4A39-8EF6-5382FA31F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082EAB-3A92-42B2-A9D0-F7E77B00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CEA2C8-21ED-413F-9DA6-C830FBB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6A4671-8078-45CA-BFFF-FA653BCD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3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55C3C-83BC-45FD-A269-AB81C07A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DDDE853-A651-4996-AD3A-B67A16E7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C77877-085C-4735-AFEB-56B2BB5E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8F09ED-6766-4E57-89A5-3ADFE3DF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A80009-FF7A-4041-B7A6-FFA55DDD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063FAB-60E7-4312-91A6-A9F11D54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9D2255-1160-466A-BCD7-1F511FF9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4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F5884-A5BD-405D-B1D9-FA427076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6D7ACC-5A0A-4971-B995-25500D1E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DC32B0-BFF5-405B-A25A-66E03293D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0749FA-17F0-4640-8A44-2EFE81C6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722477-E1AF-45C1-B341-359215F7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FA8654-1368-4D1A-B774-CE000D8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54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B21E0-9B5B-4D6E-B00C-69E0EC51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F04752-A3F9-44A1-96B8-2697A512A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8B5508-D140-4B49-A47E-07141614B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BDEC34-19CC-43EC-A782-D8C2D959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EA9253-8EDC-4364-B4CC-04163769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A44AC5-9559-469D-AFD9-BDED9DD3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53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47D4BE-0782-4597-9CB8-D430B68E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57EC3-D5AB-48EE-9429-939477E53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A8C2DF-1113-4F93-B6A1-86F94F846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CFA3F-61DF-4B86-87E6-68CF4EB4D751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8A388F-0541-425A-A7FB-8187F2EE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DD342-F136-49EF-8DE0-D0BF8C83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86FB8-41E0-4FD6-858C-748D0F9752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16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45C4F4D-A1AE-42E9-B43F-DE76B4F14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0126" y="-4371472"/>
            <a:ext cx="16844208" cy="112294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3BB9102-AFB8-424A-9962-C7D158496D3F}"/>
              </a:ext>
            </a:extLst>
          </p:cNvPr>
          <p:cNvSpPr txBox="1"/>
          <p:nvPr/>
        </p:nvSpPr>
        <p:spPr>
          <a:xfrm>
            <a:off x="1532325" y="2852063"/>
            <a:ext cx="539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5400" b="1" dirty="0">
                <a:solidFill>
                  <a:srgbClr val="01505D"/>
                </a:solidFill>
                <a:latin typeface="Tw Cen MT" panose="020B0602020104020603" pitchFamily="34" charset="0"/>
              </a:rPr>
              <a:t>E se </a:t>
            </a:r>
            <a:r>
              <a:rPr lang="pt-BR" sz="5400" b="1" dirty="0" err="1">
                <a:solidFill>
                  <a:srgbClr val="01505D"/>
                </a:solidFill>
                <a:latin typeface="Tw Cen MT" panose="020B0602020104020603" pitchFamily="34" charset="0"/>
              </a:rPr>
              <a:t>Forrest</a:t>
            </a:r>
            <a:r>
              <a:rPr lang="pt-BR" sz="5400" b="1" dirty="0">
                <a:solidFill>
                  <a:srgbClr val="01505D"/>
                </a:solidFill>
                <a:latin typeface="Tw Cen MT" panose="020B0602020104020603" pitchFamily="34" charset="0"/>
              </a:rPr>
              <a:t> </a:t>
            </a:r>
            <a:r>
              <a:rPr lang="pt-BR" sz="5400" b="1" dirty="0" err="1">
                <a:solidFill>
                  <a:srgbClr val="01505D"/>
                </a:solidFill>
                <a:latin typeface="Tw Cen MT" panose="020B0602020104020603" pitchFamily="34" charset="0"/>
              </a:rPr>
              <a:t>Gump</a:t>
            </a:r>
            <a:endParaRPr lang="pt-BR" sz="5400" b="1" dirty="0">
              <a:solidFill>
                <a:srgbClr val="01505D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336528-93A0-4176-8A10-EE0D18EF56EF}"/>
              </a:ext>
            </a:extLst>
          </p:cNvPr>
          <p:cNvSpPr/>
          <p:nvPr/>
        </p:nvSpPr>
        <p:spPr>
          <a:xfrm>
            <a:off x="2133319" y="3369989"/>
            <a:ext cx="68442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5400" b="1" dirty="0">
                <a:solidFill>
                  <a:srgbClr val="01505D"/>
                </a:solidFill>
                <a:latin typeface="Tw Cen MT" panose="020B0602020104020603" pitchFamily="34" charset="0"/>
              </a:rPr>
              <a:t>fosse servidor público?</a:t>
            </a:r>
          </a:p>
        </p:txBody>
      </p:sp>
    </p:spTree>
    <p:extLst>
      <p:ext uri="{BB962C8B-B14F-4D97-AF65-F5344CB8AC3E}">
        <p14:creationId xmlns:p14="http://schemas.microsoft.com/office/powerpoint/2010/main" val="2708259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rta dos Fundos - EXTRA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72049D-D33E-4621-ABDE-ABBFFD6B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6975"/>
            <a:ext cx="23293635" cy="15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275D7F-58F5-4FC4-BEA2-11DC03473593}"/>
              </a:ext>
            </a:extLst>
          </p:cNvPr>
          <p:cNvSpPr txBox="1"/>
          <p:nvPr/>
        </p:nvSpPr>
        <p:spPr>
          <a:xfrm>
            <a:off x="6212126" y="3653333"/>
            <a:ext cx="38380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476770"/>
                </a:solidFill>
                <a:latin typeface="Tw Cen MT" panose="020B0602020104020603" pitchFamily="34" charset="0"/>
              </a:rPr>
              <a:t>TESE</a:t>
            </a:r>
            <a:endParaRPr lang="pt-BR" sz="8800" b="1" dirty="0">
              <a:solidFill>
                <a:srgbClr val="47677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7B3AF0-DAA9-45FA-B77B-A92B2E369C36}"/>
              </a:ext>
            </a:extLst>
          </p:cNvPr>
          <p:cNvSpPr txBox="1"/>
          <p:nvPr/>
        </p:nvSpPr>
        <p:spPr>
          <a:xfrm>
            <a:off x="3578091" y="3072918"/>
            <a:ext cx="5785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1A2F31"/>
                </a:solidFill>
                <a:latin typeface="Tw Cen MT" panose="020B0602020104020603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4FDF30-ADF5-48C2-B4CF-4ED920F6BBBD}"/>
              </a:ext>
            </a:extLst>
          </p:cNvPr>
          <p:cNvSpPr txBox="1"/>
          <p:nvPr/>
        </p:nvSpPr>
        <p:spPr>
          <a:xfrm>
            <a:off x="3718631" y="5032999"/>
            <a:ext cx="481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1A2F31"/>
                </a:solidFill>
                <a:latin typeface="Tw Cen MT" panose="020B0602020104020603" pitchFamily="34" charset="0"/>
              </a:rPr>
              <a:t>CENÁRIO</a:t>
            </a:r>
          </a:p>
        </p:txBody>
      </p:sp>
    </p:spTree>
    <p:extLst>
      <p:ext uri="{BB962C8B-B14F-4D97-AF65-F5344CB8AC3E}">
        <p14:creationId xmlns:p14="http://schemas.microsoft.com/office/powerpoint/2010/main" val="1303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275D7F-58F5-4FC4-BEA2-11DC03473593}"/>
              </a:ext>
            </a:extLst>
          </p:cNvPr>
          <p:cNvSpPr txBox="1"/>
          <p:nvPr/>
        </p:nvSpPr>
        <p:spPr>
          <a:xfrm>
            <a:off x="6212126" y="3653333"/>
            <a:ext cx="38380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476770"/>
                </a:solidFill>
                <a:latin typeface="Tw Cen MT" panose="020B0602020104020603" pitchFamily="34" charset="0"/>
              </a:rPr>
              <a:t>TESE</a:t>
            </a:r>
            <a:endParaRPr lang="pt-BR" sz="8800" b="1" dirty="0">
              <a:solidFill>
                <a:srgbClr val="47677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7B3AF0-DAA9-45FA-B77B-A92B2E369C36}"/>
              </a:ext>
            </a:extLst>
          </p:cNvPr>
          <p:cNvSpPr txBox="1"/>
          <p:nvPr/>
        </p:nvSpPr>
        <p:spPr>
          <a:xfrm>
            <a:off x="3578091" y="3072918"/>
            <a:ext cx="5785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1A2F31"/>
                </a:solidFill>
                <a:latin typeface="Tw Cen MT" panose="020B0602020104020603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4FDF30-ADF5-48C2-B4CF-4ED920F6BBBD}"/>
              </a:ext>
            </a:extLst>
          </p:cNvPr>
          <p:cNvSpPr txBox="1"/>
          <p:nvPr/>
        </p:nvSpPr>
        <p:spPr>
          <a:xfrm>
            <a:off x="3718631" y="5032999"/>
            <a:ext cx="481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1A2F31"/>
                </a:solidFill>
                <a:latin typeface="Tw Cen MT" panose="020B0602020104020603" pitchFamily="34" charset="0"/>
              </a:rPr>
              <a:t>CENÁRIO</a:t>
            </a:r>
          </a:p>
        </p:txBody>
      </p:sp>
    </p:spTree>
    <p:extLst>
      <p:ext uri="{BB962C8B-B14F-4D97-AF65-F5344CB8AC3E}">
        <p14:creationId xmlns:p14="http://schemas.microsoft.com/office/powerpoint/2010/main" val="270841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B45B4-5632-44B9-847F-EA6C66F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275D7F-58F5-4FC4-BEA2-11DC03473593}"/>
              </a:ext>
            </a:extLst>
          </p:cNvPr>
          <p:cNvSpPr txBox="1"/>
          <p:nvPr/>
        </p:nvSpPr>
        <p:spPr>
          <a:xfrm>
            <a:off x="2154775" y="3845837"/>
            <a:ext cx="97593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b="1" dirty="0">
                <a:solidFill>
                  <a:srgbClr val="476770"/>
                </a:solidFill>
                <a:latin typeface="Tw Cen MT" panose="020B0602020104020603" pitchFamily="34" charset="0"/>
              </a:rPr>
              <a:t>PARTICIPAÇÃO</a:t>
            </a:r>
            <a:endParaRPr lang="pt-BR" sz="8000" b="1" dirty="0">
              <a:solidFill>
                <a:srgbClr val="47677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7B3AF0-DAA9-45FA-B77B-A92B2E369C36}"/>
              </a:ext>
            </a:extLst>
          </p:cNvPr>
          <p:cNvSpPr txBox="1"/>
          <p:nvPr/>
        </p:nvSpPr>
        <p:spPr>
          <a:xfrm>
            <a:off x="277852" y="3361567"/>
            <a:ext cx="985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1A2F31"/>
                </a:solidFill>
                <a:latin typeface="Tw Cen MT" panose="020B0602020104020603" pitchFamily="34" charset="0"/>
              </a:rPr>
              <a:t>FALTA DE CONHECIMENTO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4FDF30-ADF5-48C2-B4CF-4ED920F6BBBD}"/>
              </a:ext>
            </a:extLst>
          </p:cNvPr>
          <p:cNvSpPr txBox="1"/>
          <p:nvPr/>
        </p:nvSpPr>
        <p:spPr>
          <a:xfrm>
            <a:off x="1264195" y="5057062"/>
            <a:ext cx="7510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1A2F31"/>
                </a:solidFill>
                <a:latin typeface="Tw Cen MT" panose="020B0602020104020603" pitchFamily="34" charset="0"/>
              </a:rPr>
              <a:t>DEBATE SUPERFICAL</a:t>
            </a:r>
          </a:p>
        </p:txBody>
      </p:sp>
    </p:spTree>
    <p:extLst>
      <p:ext uri="{BB962C8B-B14F-4D97-AF65-F5344CB8AC3E}">
        <p14:creationId xmlns:p14="http://schemas.microsoft.com/office/powerpoint/2010/main" val="57676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A427AB-DBD6-49FA-BB9A-DD5F4E1CB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0037" y="-7765424"/>
            <a:ext cx="23293635" cy="1553084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WhatsApp Video 2018-04-06 at 14.07.13">
            <a:hlinkClick r:id="" action="ppaction://media"/>
            <a:extLst>
              <a:ext uri="{FF2B5EF4-FFF2-40B4-BE49-F238E27FC236}">
                <a16:creationId xmlns:a16="http://schemas.microsoft.com/office/drawing/2014/main" id="{40CF578E-0CD6-4970-87F6-333E8E7FBA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791" y="553452"/>
            <a:ext cx="8810554" cy="56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98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C471E9F-21D1-49D1-8D1E-FD6C4A33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8AD21-FED5-4958-B16B-8A7BE0ACD3B0}"/>
              </a:ext>
            </a:extLst>
          </p:cNvPr>
          <p:cNvGrpSpPr/>
          <p:nvPr/>
        </p:nvGrpSpPr>
        <p:grpSpPr>
          <a:xfrm>
            <a:off x="2648950" y="2054226"/>
            <a:ext cx="12282850" cy="2804140"/>
            <a:chOff x="584969" y="452817"/>
            <a:chExt cx="12282850" cy="280414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C7B0670-4558-4ADC-AD40-492B4B213E3F}"/>
                </a:ext>
              </a:extLst>
            </p:cNvPr>
            <p:cNvGrpSpPr/>
            <p:nvPr/>
          </p:nvGrpSpPr>
          <p:grpSpPr>
            <a:xfrm>
              <a:off x="584969" y="452817"/>
              <a:ext cx="12282850" cy="2786094"/>
              <a:chOff x="584969" y="452817"/>
              <a:chExt cx="12282850" cy="2786094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A889CA3-CEE7-4C82-91EC-26064B5B6A1C}"/>
                  </a:ext>
                </a:extLst>
              </p:cNvPr>
              <p:cNvSpPr txBox="1"/>
              <p:nvPr/>
            </p:nvSpPr>
            <p:spPr>
              <a:xfrm>
                <a:off x="2404127" y="452817"/>
                <a:ext cx="104636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600" dirty="0">
                    <a:solidFill>
                      <a:schemeClr val="accent4"/>
                    </a:solidFill>
                    <a:latin typeface="Tw Cen MT Condensed Extra Bold" panose="020B0803020202020204" pitchFamily="34" charset="0"/>
                  </a:rPr>
                  <a:t>TESE</a:t>
                </a:r>
              </a:p>
            </p:txBody>
          </p:sp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AB6F5F0-A4CC-48E3-B659-7D80E0DE4F48}"/>
                  </a:ext>
                </a:extLst>
              </p:cNvPr>
              <p:cNvSpPr/>
              <p:nvPr/>
            </p:nvSpPr>
            <p:spPr>
              <a:xfrm>
                <a:off x="584969" y="1045482"/>
                <a:ext cx="1604413" cy="16044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DBEF81F-F218-4B25-A2C0-C6FFA9F19B49}"/>
                  </a:ext>
                </a:extLst>
              </p:cNvPr>
              <p:cNvSpPr txBox="1"/>
              <p:nvPr/>
            </p:nvSpPr>
            <p:spPr>
              <a:xfrm>
                <a:off x="1118157" y="1069086"/>
                <a:ext cx="803050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0" b="1" dirty="0">
                    <a:solidFill>
                      <a:srgbClr val="4B4949"/>
                    </a:solidFill>
                    <a:latin typeface="Tw Cen MT Condensed" panose="020B0606020104020203" pitchFamily="34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404127" y="1625741"/>
              <a:ext cx="8042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i="1" dirty="0" err="1">
                  <a:solidFill>
                    <a:schemeClr val="accent4"/>
                  </a:solidFill>
                  <a:latin typeface="Tw Cen MT Condensed Extra Bold" panose="020B0803020202020204" pitchFamily="34" charset="0"/>
                </a:rPr>
                <a:t>story</a:t>
              </a:r>
              <a:endParaRPr lang="pt-BR" sz="10000" i="1" dirty="0">
                <a:solidFill>
                  <a:schemeClr val="accent4"/>
                </a:solidFill>
                <a:latin typeface="Tw Cen MT Condensed Extra Bold" panose="020B08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532294"/>
      </p:ext>
    </p:extLst>
  </p:cSld>
  <p:clrMapOvr>
    <a:masterClrMapping/>
  </p:clrMapOvr>
  <p:transition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EE09D3F-B8F5-4CE2-93CA-507655A8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4D4D024-B521-4F3C-BCDD-9C602E5A6CD3}"/>
              </a:ext>
            </a:extLst>
          </p:cNvPr>
          <p:cNvSpPr txBox="1"/>
          <p:nvPr/>
        </p:nvSpPr>
        <p:spPr>
          <a:xfrm>
            <a:off x="3204182" y="2026930"/>
            <a:ext cx="7754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NARRATIVA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47C8ABE-2A6D-49C5-A9C4-40EF5ACC6C0C}"/>
              </a:ext>
            </a:extLst>
          </p:cNvPr>
          <p:cNvSpPr txBox="1"/>
          <p:nvPr/>
        </p:nvSpPr>
        <p:spPr>
          <a:xfrm>
            <a:off x="3204182" y="3199854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i="1" dirty="0" err="1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telling</a:t>
            </a:r>
            <a:endParaRPr lang="pt-BR" sz="10000" i="1" dirty="0"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9A5C075-1885-46F5-9EE6-06ED2AE6631D}"/>
              </a:ext>
            </a:extLst>
          </p:cNvPr>
          <p:cNvSpPr/>
          <p:nvPr/>
        </p:nvSpPr>
        <p:spPr>
          <a:xfrm>
            <a:off x="1385024" y="2619595"/>
            <a:ext cx="1604413" cy="16044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06D5BC7-B197-47EE-A1DC-5DA4FD4A055D}"/>
              </a:ext>
            </a:extLst>
          </p:cNvPr>
          <p:cNvSpPr txBox="1"/>
          <p:nvPr/>
        </p:nvSpPr>
        <p:spPr>
          <a:xfrm>
            <a:off x="1918212" y="264319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4B4949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8AD21-FED5-4958-B16B-8A7BE0ACD3B0}"/>
              </a:ext>
            </a:extLst>
          </p:cNvPr>
          <p:cNvGrpSpPr/>
          <p:nvPr/>
        </p:nvGrpSpPr>
        <p:grpSpPr>
          <a:xfrm>
            <a:off x="1360961" y="2026930"/>
            <a:ext cx="4574618" cy="2804140"/>
            <a:chOff x="571321" y="425521"/>
            <a:chExt cx="4574618" cy="280414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390479" y="1598445"/>
              <a:ext cx="275546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i="1" dirty="0" err="1">
                  <a:solidFill>
                    <a:schemeClr val="accent4"/>
                  </a:solidFill>
                  <a:latin typeface="Tw Cen MT Condensed Extra Bold" panose="020B0803020202020204" pitchFamily="34" charset="0"/>
                </a:rPr>
                <a:t>story</a:t>
              </a:r>
              <a:endParaRPr lang="pt-BR" sz="10000" i="1" dirty="0">
                <a:solidFill>
                  <a:schemeClr val="accent4"/>
                </a:solidFill>
                <a:latin typeface="Tw Cen MT Condensed Extra Bold" panose="020B0803020202020204" pitchFamily="34" charset="0"/>
              </a:endParaRP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C7B0670-4558-4ADC-AD40-492B4B213E3F}"/>
                </a:ext>
              </a:extLst>
            </p:cNvPr>
            <p:cNvGrpSpPr/>
            <p:nvPr/>
          </p:nvGrpSpPr>
          <p:grpSpPr>
            <a:xfrm>
              <a:off x="571321" y="425521"/>
              <a:ext cx="4221692" cy="2786094"/>
              <a:chOff x="571321" y="425521"/>
              <a:chExt cx="4221692" cy="2786094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A889CA3-CEE7-4C82-91EC-26064B5B6A1C}"/>
                  </a:ext>
                </a:extLst>
              </p:cNvPr>
              <p:cNvSpPr txBox="1"/>
              <p:nvPr/>
            </p:nvSpPr>
            <p:spPr>
              <a:xfrm>
                <a:off x="2390479" y="425521"/>
                <a:ext cx="240253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0" dirty="0">
                    <a:solidFill>
                      <a:schemeClr val="accent4"/>
                    </a:solidFill>
                    <a:latin typeface="Tw Cen MT Condensed Extra Bold" panose="020B0803020202020204" pitchFamily="34" charset="0"/>
                  </a:rPr>
                  <a:t>TESE</a:t>
                </a:r>
              </a:p>
            </p:txBody>
          </p:sp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AB6F5F0-A4CC-48E3-B659-7D80E0DE4F48}"/>
                  </a:ext>
                </a:extLst>
              </p:cNvPr>
              <p:cNvSpPr/>
              <p:nvPr/>
            </p:nvSpPr>
            <p:spPr>
              <a:xfrm>
                <a:off x="571321" y="1018186"/>
                <a:ext cx="1604413" cy="16044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DBEF81F-F218-4B25-A2C0-C6FFA9F19B49}"/>
                  </a:ext>
                </a:extLst>
              </p:cNvPr>
              <p:cNvSpPr txBox="1"/>
              <p:nvPr/>
            </p:nvSpPr>
            <p:spPr>
              <a:xfrm>
                <a:off x="1104509" y="1041790"/>
                <a:ext cx="803050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0" b="1" dirty="0">
                    <a:solidFill>
                      <a:srgbClr val="4B4948"/>
                    </a:solidFill>
                    <a:latin typeface="Tw Cen MT Condensed" panose="020B0606020104020203" pitchFamily="34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5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3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99204"/>
            <a:ext cx="25095201" cy="1679872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25078F-EC33-4EFE-9D49-65D2D2559F25}"/>
              </a:ext>
            </a:extLst>
          </p:cNvPr>
          <p:cNvSpPr txBox="1"/>
          <p:nvPr/>
        </p:nvSpPr>
        <p:spPr>
          <a:xfrm>
            <a:off x="439217" y="3211957"/>
            <a:ext cx="59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NARRATIVA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0F663A-6576-4CCA-B46A-C29BEF771DD6}"/>
              </a:ext>
            </a:extLst>
          </p:cNvPr>
          <p:cNvSpPr txBox="1"/>
          <p:nvPr/>
        </p:nvSpPr>
        <p:spPr>
          <a:xfrm>
            <a:off x="8404122" y="475965"/>
            <a:ext cx="2279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TESE</a:t>
            </a:r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20CC237A-3AA2-4461-AF5F-D0B75D9A50EB}"/>
              </a:ext>
            </a:extLst>
          </p:cNvPr>
          <p:cNvCxnSpPr>
            <a:cxnSpLocks/>
          </p:cNvCxnSpPr>
          <p:nvPr/>
        </p:nvCxnSpPr>
        <p:spPr>
          <a:xfrm flipV="1">
            <a:off x="5975685" y="1371602"/>
            <a:ext cx="2308122" cy="2261920"/>
          </a:xfrm>
          <a:prstGeom prst="curvedConnector3">
            <a:avLst/>
          </a:prstGeom>
          <a:ln w="76200">
            <a:solidFill>
              <a:srgbClr val="BE80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8926" y="-1"/>
            <a:ext cx="25095201" cy="167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8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7B86524-8065-4D84-982C-59097EF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2A6430-25CA-43A2-A27B-905C998582FE}"/>
              </a:ext>
            </a:extLst>
          </p:cNvPr>
          <p:cNvSpPr txBox="1"/>
          <p:nvPr/>
        </p:nvSpPr>
        <p:spPr>
          <a:xfrm>
            <a:off x="5162214" y="239017"/>
            <a:ext cx="4729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9600" b="1" dirty="0">
                <a:solidFill>
                  <a:srgbClr val="BBAEB2"/>
                </a:solidFill>
                <a:latin typeface="Tw Cen MT" panose="020B0602020104020603" pitchFamily="34" charset="0"/>
              </a:rPr>
              <a:t>CONTAR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31513F-8981-4D78-92D9-7FEE626EABA3}"/>
              </a:ext>
            </a:extLst>
          </p:cNvPr>
          <p:cNvSpPr/>
          <p:nvPr/>
        </p:nvSpPr>
        <p:spPr>
          <a:xfrm>
            <a:off x="5783591" y="1180004"/>
            <a:ext cx="5848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9600" b="1" dirty="0">
                <a:solidFill>
                  <a:srgbClr val="BBAEB2"/>
                </a:solidFill>
                <a:latin typeface="Tw Cen MT" panose="020B0602020104020603" pitchFamily="34" charset="0"/>
              </a:rPr>
              <a:t>HISTÓRIAS</a:t>
            </a:r>
          </a:p>
        </p:txBody>
      </p:sp>
    </p:spTree>
    <p:extLst>
      <p:ext uri="{BB962C8B-B14F-4D97-AF65-F5344CB8AC3E}">
        <p14:creationId xmlns:p14="http://schemas.microsoft.com/office/powerpoint/2010/main" val="19795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01"/>
            <a:ext cx="12192001" cy="81613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5DEA9D-23A5-477F-91A8-E0881A3D343F}"/>
              </a:ext>
            </a:extLst>
          </p:cNvPr>
          <p:cNvSpPr txBox="1"/>
          <p:nvPr/>
        </p:nvSpPr>
        <p:spPr>
          <a:xfrm>
            <a:off x="2051447" y="4499344"/>
            <a:ext cx="4084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CF8F48"/>
                </a:solidFill>
                <a:latin typeface="Tw Cen MT" panose="020B0602020104020603" pitchFamily="34" charset="0"/>
              </a:rPr>
              <a:t>EMPATIA</a:t>
            </a:r>
          </a:p>
        </p:txBody>
      </p:sp>
    </p:spTree>
    <p:extLst>
      <p:ext uri="{BB962C8B-B14F-4D97-AF65-F5344CB8AC3E}">
        <p14:creationId xmlns:p14="http://schemas.microsoft.com/office/powerpoint/2010/main" val="141633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99204"/>
            <a:ext cx="25095201" cy="1679872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25078F-EC33-4EFE-9D49-65D2D2559F25}"/>
              </a:ext>
            </a:extLst>
          </p:cNvPr>
          <p:cNvSpPr txBox="1"/>
          <p:nvPr/>
        </p:nvSpPr>
        <p:spPr>
          <a:xfrm>
            <a:off x="439217" y="3211957"/>
            <a:ext cx="59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NARRATIVA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0F663A-6576-4CCA-B46A-C29BEF771DD6}"/>
              </a:ext>
            </a:extLst>
          </p:cNvPr>
          <p:cNvSpPr txBox="1"/>
          <p:nvPr/>
        </p:nvSpPr>
        <p:spPr>
          <a:xfrm>
            <a:off x="8404122" y="475965"/>
            <a:ext cx="2279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TESE</a:t>
            </a:r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20CC237A-3AA2-4461-AF5F-D0B75D9A50EB}"/>
              </a:ext>
            </a:extLst>
          </p:cNvPr>
          <p:cNvCxnSpPr>
            <a:cxnSpLocks/>
          </p:cNvCxnSpPr>
          <p:nvPr/>
        </p:nvCxnSpPr>
        <p:spPr>
          <a:xfrm flipV="1">
            <a:off x="5975685" y="1371602"/>
            <a:ext cx="2308122" cy="2261920"/>
          </a:xfrm>
          <a:prstGeom prst="curvedConnector3">
            <a:avLst/>
          </a:prstGeom>
          <a:ln w="76200">
            <a:solidFill>
              <a:srgbClr val="BE80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6206BB-7FD4-4DCD-AD7B-78B601141784}"/>
              </a:ext>
            </a:extLst>
          </p:cNvPr>
          <p:cNvSpPr txBox="1"/>
          <p:nvPr/>
        </p:nvSpPr>
        <p:spPr>
          <a:xfrm>
            <a:off x="3074136" y="4030108"/>
            <a:ext cx="3446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CF8F48"/>
                </a:solidFill>
                <a:latin typeface="Tw Cen MT" panose="020B0602020104020603" pitchFamily="34" charset="0"/>
              </a:rPr>
              <a:t>EMPATIA</a:t>
            </a:r>
          </a:p>
        </p:txBody>
      </p:sp>
    </p:spTree>
    <p:extLst>
      <p:ext uri="{BB962C8B-B14F-4D97-AF65-F5344CB8AC3E}">
        <p14:creationId xmlns:p14="http://schemas.microsoft.com/office/powerpoint/2010/main" val="175303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99204"/>
            <a:ext cx="25095201" cy="1679872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25078F-EC33-4EFE-9D49-65D2D2559F25}"/>
              </a:ext>
            </a:extLst>
          </p:cNvPr>
          <p:cNvSpPr txBox="1"/>
          <p:nvPr/>
        </p:nvSpPr>
        <p:spPr>
          <a:xfrm>
            <a:off x="439217" y="3211957"/>
            <a:ext cx="59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NARRATIVA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0F663A-6576-4CCA-B46A-C29BEF771DD6}"/>
              </a:ext>
            </a:extLst>
          </p:cNvPr>
          <p:cNvSpPr txBox="1"/>
          <p:nvPr/>
        </p:nvSpPr>
        <p:spPr>
          <a:xfrm>
            <a:off x="8404122" y="475965"/>
            <a:ext cx="2279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TESE</a:t>
            </a:r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20CC237A-3AA2-4461-AF5F-D0B75D9A50EB}"/>
              </a:ext>
            </a:extLst>
          </p:cNvPr>
          <p:cNvCxnSpPr>
            <a:cxnSpLocks/>
          </p:cNvCxnSpPr>
          <p:nvPr/>
        </p:nvCxnSpPr>
        <p:spPr>
          <a:xfrm flipV="1">
            <a:off x="5975685" y="1371602"/>
            <a:ext cx="2308122" cy="2261920"/>
          </a:xfrm>
          <a:prstGeom prst="curvedConnector3">
            <a:avLst/>
          </a:prstGeom>
          <a:ln w="76200">
            <a:solidFill>
              <a:srgbClr val="BE80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6206BB-7FD4-4DCD-AD7B-78B601141784}"/>
              </a:ext>
            </a:extLst>
          </p:cNvPr>
          <p:cNvSpPr txBox="1"/>
          <p:nvPr/>
        </p:nvSpPr>
        <p:spPr>
          <a:xfrm>
            <a:off x="3074136" y="4030108"/>
            <a:ext cx="3446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CF8F48"/>
                </a:solidFill>
                <a:latin typeface="Tw Cen MT" panose="020B0602020104020603" pitchFamily="34" charset="0"/>
              </a:rPr>
              <a:t>EMPATIA</a:t>
            </a:r>
          </a:p>
        </p:txBody>
      </p:sp>
    </p:spTree>
    <p:extLst>
      <p:ext uri="{BB962C8B-B14F-4D97-AF65-F5344CB8AC3E}">
        <p14:creationId xmlns:p14="http://schemas.microsoft.com/office/powerpoint/2010/main" val="246030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87C3F8-F639-49F9-A845-2EBF8D08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99204"/>
            <a:ext cx="25095201" cy="1679872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25078F-EC33-4EFE-9D49-65D2D2559F25}"/>
              </a:ext>
            </a:extLst>
          </p:cNvPr>
          <p:cNvSpPr txBox="1"/>
          <p:nvPr/>
        </p:nvSpPr>
        <p:spPr>
          <a:xfrm>
            <a:off x="330928" y="3344309"/>
            <a:ext cx="58172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4E412D"/>
                </a:solidFill>
                <a:latin typeface="Tw Cen MT" panose="020B0602020104020603" pitchFamily="34" charset="0"/>
              </a:rPr>
              <a:t>DADOS FISCAIS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6BA29-D949-4D7B-8400-225275529FB3}"/>
              </a:ext>
            </a:extLst>
          </p:cNvPr>
          <p:cNvSpPr txBox="1"/>
          <p:nvPr/>
        </p:nvSpPr>
        <p:spPr>
          <a:xfrm>
            <a:off x="890336" y="4029526"/>
            <a:ext cx="5576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CF8F48"/>
                </a:solidFill>
                <a:latin typeface="Tw Cen MT" panose="020B0602020104020603" pitchFamily="34" charset="0"/>
              </a:rPr>
              <a:t>DISTANCIAMENTO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79889A-7212-4839-B716-B11E8CD1CEBB}"/>
              </a:ext>
            </a:extLst>
          </p:cNvPr>
          <p:cNvSpPr txBox="1"/>
          <p:nvPr/>
        </p:nvSpPr>
        <p:spPr>
          <a:xfrm>
            <a:off x="8404122" y="475965"/>
            <a:ext cx="2279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4E412D"/>
                </a:solidFill>
                <a:latin typeface="Tw Cen MT" panose="020B0602020104020603" pitchFamily="34" charset="0"/>
              </a:rPr>
              <a:t>TESE</a:t>
            </a:r>
          </a:p>
        </p:txBody>
      </p:sp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F17BEEC4-013A-4177-B253-34D1F98C4552}"/>
              </a:ext>
            </a:extLst>
          </p:cNvPr>
          <p:cNvCxnSpPr>
            <a:cxnSpLocks/>
          </p:cNvCxnSpPr>
          <p:nvPr/>
        </p:nvCxnSpPr>
        <p:spPr>
          <a:xfrm flipV="1">
            <a:off x="5975685" y="1371602"/>
            <a:ext cx="2308122" cy="2261920"/>
          </a:xfrm>
          <a:prstGeom prst="curvedConnector3">
            <a:avLst/>
          </a:prstGeom>
          <a:ln w="76200">
            <a:solidFill>
              <a:srgbClr val="BE80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7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F530F3-ACEA-48B9-9C84-C95E7A0E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72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0B879857-20BE-4AE4-8A7D-2FDE2A4C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77" y="-647700"/>
            <a:ext cx="12220554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29135"/>
      </p:ext>
    </p:extLst>
  </p:cSld>
  <p:clrMapOvr>
    <a:masterClrMapping/>
  </p:clrMapOvr>
  <p:transition spd="slow">
    <p:cover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07C1D6-D45F-4A5A-B33E-697B27FC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26" y="-647700"/>
            <a:ext cx="12263466" cy="8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8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9B34D5-45D6-457B-AA14-EE581E3B1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52400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8810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7095B1-C7BE-4652-B09D-CF926B621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49" y="-48993"/>
            <a:ext cx="12934444" cy="69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52727"/>
      </p:ext>
    </p:extLst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EAC9BC-B394-4531-BDD0-9D5D8507E8AF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1AE8AA-FD79-4CBB-94C4-B9EF258D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-614053"/>
            <a:ext cx="10780294" cy="80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74989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7B86524-8065-4D84-982C-59097EF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2A6430-25CA-43A2-A27B-905C998582FE}"/>
              </a:ext>
            </a:extLst>
          </p:cNvPr>
          <p:cNvSpPr txBox="1"/>
          <p:nvPr/>
        </p:nvSpPr>
        <p:spPr>
          <a:xfrm>
            <a:off x="5162214" y="239017"/>
            <a:ext cx="4729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9600" b="1" dirty="0">
                <a:solidFill>
                  <a:srgbClr val="BBAEB2"/>
                </a:solidFill>
                <a:latin typeface="Tw Cen MT" panose="020B0602020104020603" pitchFamily="34" charset="0"/>
              </a:rPr>
              <a:t>CONTAR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31513F-8981-4D78-92D9-7FEE626EABA3}"/>
              </a:ext>
            </a:extLst>
          </p:cNvPr>
          <p:cNvSpPr/>
          <p:nvPr/>
        </p:nvSpPr>
        <p:spPr>
          <a:xfrm>
            <a:off x="5783591" y="1180004"/>
            <a:ext cx="58480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9600" b="1" dirty="0">
                <a:solidFill>
                  <a:srgbClr val="BBAEB2"/>
                </a:solidFill>
                <a:latin typeface="Tw Cen MT" panose="020B0602020104020603" pitchFamily="34" charset="0"/>
              </a:rPr>
              <a:t>HISTÓRIAS</a:t>
            </a:r>
          </a:p>
        </p:txBody>
      </p:sp>
    </p:spTree>
    <p:extLst>
      <p:ext uri="{BB962C8B-B14F-4D97-AF65-F5344CB8AC3E}">
        <p14:creationId xmlns:p14="http://schemas.microsoft.com/office/powerpoint/2010/main" val="384740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61395D-3DF4-4908-A25A-D33A0540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61" y="0"/>
            <a:ext cx="12254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76499"/>
      </p:ext>
    </p:extLst>
  </p:cSld>
  <p:clrMapOvr>
    <a:masterClrMapping/>
  </p:clrMapOvr>
  <p:transition spd="med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BBD003-DEAB-489F-805C-B86C662C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-559461"/>
            <a:ext cx="10780294" cy="80852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A07B23A-5D64-41C0-AD53-94739C1B8043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82EE92-316E-45EC-92DD-326F6D8B5AD9}"/>
              </a:ext>
            </a:extLst>
          </p:cNvPr>
          <p:cNvSpPr txBox="1"/>
          <p:nvPr/>
        </p:nvSpPr>
        <p:spPr>
          <a:xfrm>
            <a:off x="2962798" y="1984379"/>
            <a:ext cx="5790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ajuda a 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AC8581-67E2-4A12-9379-E99B4E504203}"/>
              </a:ext>
            </a:extLst>
          </p:cNvPr>
          <p:cNvSpPr txBox="1"/>
          <p:nvPr/>
        </p:nvSpPr>
        <p:spPr>
          <a:xfrm>
            <a:off x="2962798" y="4053473"/>
            <a:ext cx="59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CF8F48"/>
                </a:solidFill>
                <a:latin typeface="Tw Cen MT" panose="020B0602020104020603" pitchFamily="34" charset="0"/>
              </a:rPr>
              <a:t>indica </a:t>
            </a:r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onde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A940CC-7A54-4488-B676-D6457FF886C4}"/>
              </a:ext>
            </a:extLst>
          </p:cNvPr>
          <p:cNvSpPr txBox="1"/>
          <p:nvPr/>
        </p:nvSpPr>
        <p:spPr>
          <a:xfrm>
            <a:off x="4265974" y="2555476"/>
            <a:ext cx="4804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CF8F48"/>
                </a:solidFill>
                <a:latin typeface="Tw Cen MT" panose="020B0602020104020603" pitchFamily="34" charset="0"/>
              </a:rPr>
              <a:t>o caminho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968F75-FF86-4A7C-9B82-78BA86F4FC48}"/>
              </a:ext>
            </a:extLst>
          </p:cNvPr>
          <p:cNvSpPr txBox="1"/>
          <p:nvPr/>
        </p:nvSpPr>
        <p:spPr>
          <a:xfrm>
            <a:off x="5131283" y="4707458"/>
            <a:ext cx="3179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chegar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CF74A4-7B15-48B3-A453-AC42B21B8F4E}"/>
              </a:ext>
            </a:extLst>
          </p:cNvPr>
          <p:cNvSpPr txBox="1"/>
          <p:nvPr/>
        </p:nvSpPr>
        <p:spPr>
          <a:xfrm>
            <a:off x="5159812" y="340239"/>
            <a:ext cx="3151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FFF296"/>
                </a:solidFill>
                <a:latin typeface="Tw Cen MT" panose="020B0602020104020603" pitchFamily="34" charset="0"/>
              </a:rPr>
              <a:t>RTN</a:t>
            </a:r>
          </a:p>
        </p:txBody>
      </p:sp>
    </p:spTree>
    <p:extLst>
      <p:ext uri="{BB962C8B-B14F-4D97-AF65-F5344CB8AC3E}">
        <p14:creationId xmlns:p14="http://schemas.microsoft.com/office/powerpoint/2010/main" val="1587283748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BBD003-DEAB-489F-805C-B86C662C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-559461"/>
            <a:ext cx="10780294" cy="80852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A07B23A-5D64-41C0-AD53-94739C1B8043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82EE92-316E-45EC-92DD-326F6D8B5AD9}"/>
              </a:ext>
            </a:extLst>
          </p:cNvPr>
          <p:cNvSpPr txBox="1"/>
          <p:nvPr/>
        </p:nvSpPr>
        <p:spPr>
          <a:xfrm>
            <a:off x="2962798" y="1984379"/>
            <a:ext cx="5790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ajuda a 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AC8581-67E2-4A12-9379-E99B4E504203}"/>
              </a:ext>
            </a:extLst>
          </p:cNvPr>
          <p:cNvSpPr txBox="1"/>
          <p:nvPr/>
        </p:nvSpPr>
        <p:spPr>
          <a:xfrm>
            <a:off x="2962798" y="4053473"/>
            <a:ext cx="59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CF8F48"/>
                </a:solidFill>
                <a:latin typeface="Tw Cen MT" panose="020B0602020104020603" pitchFamily="34" charset="0"/>
              </a:rPr>
              <a:t>indica </a:t>
            </a:r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onde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A940CC-7A54-4488-B676-D6457FF886C4}"/>
              </a:ext>
            </a:extLst>
          </p:cNvPr>
          <p:cNvSpPr txBox="1"/>
          <p:nvPr/>
        </p:nvSpPr>
        <p:spPr>
          <a:xfrm>
            <a:off x="4265974" y="2555476"/>
            <a:ext cx="4804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CF8F48"/>
                </a:solidFill>
                <a:latin typeface="Tw Cen MT" panose="020B0602020104020603" pitchFamily="34" charset="0"/>
              </a:rPr>
              <a:t>o caminho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968F75-FF86-4A7C-9B82-78BA86F4FC48}"/>
              </a:ext>
            </a:extLst>
          </p:cNvPr>
          <p:cNvSpPr txBox="1"/>
          <p:nvPr/>
        </p:nvSpPr>
        <p:spPr>
          <a:xfrm>
            <a:off x="5131283" y="4707458"/>
            <a:ext cx="3179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FF296"/>
                </a:solidFill>
                <a:latin typeface="Tw Cen MT" panose="020B0602020104020603" pitchFamily="34" charset="0"/>
              </a:rPr>
              <a:t>chegar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CF74A4-7B15-48B3-A453-AC42B21B8F4E}"/>
              </a:ext>
            </a:extLst>
          </p:cNvPr>
          <p:cNvSpPr txBox="1"/>
          <p:nvPr/>
        </p:nvSpPr>
        <p:spPr>
          <a:xfrm>
            <a:off x="5159812" y="340239"/>
            <a:ext cx="3151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FFF296"/>
                </a:solidFill>
                <a:latin typeface="Tw Cen MT" panose="020B0602020104020603" pitchFamily="34" charset="0"/>
              </a:rPr>
              <a:t>RTN</a:t>
            </a:r>
          </a:p>
        </p:txBody>
      </p:sp>
    </p:spTree>
    <p:extLst>
      <p:ext uri="{BB962C8B-B14F-4D97-AF65-F5344CB8AC3E}">
        <p14:creationId xmlns:p14="http://schemas.microsoft.com/office/powerpoint/2010/main" val="22497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BBD003-DEAB-489F-805C-B86C662C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-559461"/>
            <a:ext cx="10780294" cy="80852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A07B23A-5D64-41C0-AD53-94739C1B8043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82EE92-316E-45EC-92DD-326F6D8B5AD9}"/>
              </a:ext>
            </a:extLst>
          </p:cNvPr>
          <p:cNvSpPr txBox="1"/>
          <p:nvPr/>
        </p:nvSpPr>
        <p:spPr>
          <a:xfrm>
            <a:off x="6406325" y="2570439"/>
            <a:ext cx="3956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FFF296"/>
                </a:solidFill>
                <a:latin typeface="Tw Cen MT" panose="020B0602020104020603" pitchFamily="34" charset="0"/>
              </a:rPr>
              <a:t>AJUDA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AC8581-67E2-4A12-9379-E99B4E504203}"/>
              </a:ext>
            </a:extLst>
          </p:cNvPr>
          <p:cNvSpPr txBox="1"/>
          <p:nvPr/>
        </p:nvSpPr>
        <p:spPr>
          <a:xfrm>
            <a:off x="4782819" y="3587883"/>
            <a:ext cx="350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FFF296"/>
                </a:solidFill>
                <a:latin typeface="Tw Cen MT" panose="020B0602020104020603" pitchFamily="34" charset="0"/>
              </a:rPr>
              <a:t>GUIA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CF74A4-7B15-48B3-A453-AC42B21B8F4E}"/>
              </a:ext>
            </a:extLst>
          </p:cNvPr>
          <p:cNvSpPr txBox="1"/>
          <p:nvPr/>
        </p:nvSpPr>
        <p:spPr>
          <a:xfrm>
            <a:off x="1590306" y="1482740"/>
            <a:ext cx="8134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FFF296"/>
                </a:solidFill>
                <a:latin typeface="Tw Cen MT" panose="020B0602020104020603" pitchFamily="34" charset="0"/>
              </a:rPr>
              <a:t>COOPERAÇÃO</a:t>
            </a:r>
          </a:p>
        </p:txBody>
      </p:sp>
    </p:spTree>
    <p:extLst>
      <p:ext uri="{BB962C8B-B14F-4D97-AF65-F5344CB8AC3E}">
        <p14:creationId xmlns:p14="http://schemas.microsoft.com/office/powerpoint/2010/main" val="413640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BB7B4D-9BE0-4190-B63C-DFADEF0A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3" y="0"/>
            <a:ext cx="5598694" cy="682525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ABF6A42-3D99-4D22-8FE1-D0F9EBE46A75}"/>
              </a:ext>
            </a:extLst>
          </p:cNvPr>
          <p:cNvSpPr/>
          <p:nvPr/>
        </p:nvSpPr>
        <p:spPr>
          <a:xfrm>
            <a:off x="4411579" y="3540964"/>
            <a:ext cx="1684422" cy="16844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5157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40C5FA-3B58-4484-B283-D817AB7A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9628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F96625-3C6A-491D-8C24-82B3B037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84C1A9E-A545-4C3E-9954-0B9A470BCA4B}"/>
              </a:ext>
            </a:extLst>
          </p:cNvPr>
          <p:cNvSpPr/>
          <p:nvPr/>
        </p:nvSpPr>
        <p:spPr>
          <a:xfrm>
            <a:off x="4812631" y="1022354"/>
            <a:ext cx="1684422" cy="16844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81988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A4E020-F522-4D32-B2AD-A0888A1E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-20053"/>
            <a:ext cx="6878053" cy="68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349"/>
      </p:ext>
    </p:extLst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FE71F1-507D-4E1D-966A-6A65B6036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0396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F4D3B3-DA51-419C-8C1C-CDBDB117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4740"/>
            <a:ext cx="12191999" cy="1063228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BCD021-8CD4-45D7-8116-F14661CA7DBC}"/>
              </a:ext>
            </a:extLst>
          </p:cNvPr>
          <p:cNvSpPr txBox="1"/>
          <p:nvPr/>
        </p:nvSpPr>
        <p:spPr>
          <a:xfrm>
            <a:off x="6692316" y="676725"/>
            <a:ext cx="436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 err="1">
                <a:solidFill>
                  <a:srgbClr val="161718"/>
                </a:solidFill>
                <a:latin typeface="Tw Cen MT" panose="020B0602020104020603" pitchFamily="34" charset="0"/>
              </a:rPr>
              <a:t>oxpeacker</a:t>
            </a:r>
            <a:endParaRPr lang="pt-BR" sz="8000" b="1" i="1" dirty="0">
              <a:solidFill>
                <a:srgbClr val="161718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8C67A7-40BC-4D9A-B0B1-A84F182A2B36}"/>
              </a:ext>
            </a:extLst>
          </p:cNvPr>
          <p:cNvSpPr txBox="1"/>
          <p:nvPr/>
        </p:nvSpPr>
        <p:spPr>
          <a:xfrm>
            <a:off x="6197776" y="31048"/>
            <a:ext cx="3170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 err="1">
                <a:solidFill>
                  <a:srgbClr val="101012"/>
                </a:solidFill>
                <a:latin typeface="Tw Cen MT" panose="020B0602020104020603" pitchFamily="34" charset="0"/>
              </a:rPr>
              <a:t>tickbird</a:t>
            </a:r>
            <a:endParaRPr lang="pt-BR" sz="8000" b="1" i="1" dirty="0">
              <a:solidFill>
                <a:srgbClr val="101012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0AA9E9-2EE9-4AF9-8654-F1A7E2056007}"/>
              </a:ext>
            </a:extLst>
          </p:cNvPr>
          <p:cNvSpPr txBox="1"/>
          <p:nvPr/>
        </p:nvSpPr>
        <p:spPr>
          <a:xfrm>
            <a:off x="8050637" y="1484105"/>
            <a:ext cx="369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>
                <a:solidFill>
                  <a:srgbClr val="1D1D1E"/>
                </a:solidFill>
                <a:latin typeface="Tw Cen MT" panose="020B0602020104020603" pitchFamily="34" charset="0"/>
              </a:rPr>
              <a:t>pica-boi</a:t>
            </a:r>
          </a:p>
        </p:txBody>
      </p:sp>
    </p:spTree>
    <p:extLst>
      <p:ext uri="{BB962C8B-B14F-4D97-AF65-F5344CB8AC3E}">
        <p14:creationId xmlns:p14="http://schemas.microsoft.com/office/powerpoint/2010/main" val="38343990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4E9B149-A9C4-45F8-AA42-BF62E7F5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6418"/>
            <a:ext cx="19420616" cy="1302926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5089996-9A6F-4031-B04B-D58134B8F73A}"/>
              </a:ext>
            </a:extLst>
          </p:cNvPr>
          <p:cNvSpPr txBox="1"/>
          <p:nvPr/>
        </p:nvSpPr>
        <p:spPr>
          <a:xfrm>
            <a:off x="238690" y="0"/>
            <a:ext cx="3900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NÃO SEI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693C17-2A24-45D1-9D40-9F2777706D09}"/>
              </a:ext>
            </a:extLst>
          </p:cNvPr>
          <p:cNvSpPr txBox="1"/>
          <p:nvPr/>
        </p:nvSpPr>
        <p:spPr>
          <a:xfrm>
            <a:off x="1522057" y="949538"/>
            <a:ext cx="3074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SÓ SEI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3A9335-459E-4A3A-B438-A4876EBBBAEF}"/>
              </a:ext>
            </a:extLst>
          </p:cNvPr>
          <p:cNvSpPr txBox="1"/>
          <p:nvPr/>
        </p:nvSpPr>
        <p:spPr>
          <a:xfrm>
            <a:off x="238690" y="1682508"/>
            <a:ext cx="3900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QUE FOI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3D55CE-D718-4FC2-8CF8-A250DBACDE33}"/>
              </a:ext>
            </a:extLst>
          </p:cNvPr>
          <p:cNvSpPr txBox="1"/>
          <p:nvPr/>
        </p:nvSpPr>
        <p:spPr>
          <a:xfrm>
            <a:off x="1522057" y="2444379"/>
            <a:ext cx="3074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ASSIM</a:t>
            </a:r>
          </a:p>
        </p:txBody>
      </p:sp>
    </p:spTree>
    <p:extLst>
      <p:ext uri="{BB962C8B-B14F-4D97-AF65-F5344CB8AC3E}">
        <p14:creationId xmlns:p14="http://schemas.microsoft.com/office/powerpoint/2010/main" val="29955188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FE71F1-507D-4E1D-966A-6A65B6036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62"/>
      </p:ext>
    </p:extLst>
  </p:cSld>
  <p:clrMapOvr>
    <a:masterClrMapping/>
  </p:clrMapOvr>
  <p:transition spd="med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F530F3-ACEA-48B9-9C84-C95E7A0E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9281"/>
      </p:ext>
    </p:extLst>
  </p:cSld>
  <p:clrMapOvr>
    <a:masterClrMapping/>
  </p:clrMapOvr>
  <p:transition spd="med">
    <p:cover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4E9B149-A9C4-45F8-AA42-BF62E7F5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D8962F-8738-4CBF-9C6F-4A11385B6103}"/>
              </a:ext>
            </a:extLst>
          </p:cNvPr>
          <p:cNvSpPr txBox="1"/>
          <p:nvPr/>
        </p:nvSpPr>
        <p:spPr>
          <a:xfrm>
            <a:off x="7901881" y="610720"/>
            <a:ext cx="3074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SÓ SEI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FEE175-C3FD-41D5-AC6A-FD5F3FD4FFD3}"/>
              </a:ext>
            </a:extLst>
          </p:cNvPr>
          <p:cNvSpPr txBox="1"/>
          <p:nvPr/>
        </p:nvSpPr>
        <p:spPr>
          <a:xfrm>
            <a:off x="6618514" y="1343690"/>
            <a:ext cx="3900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QUE FOI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27B204-3B91-46A8-A06E-20201C9FDAAC}"/>
              </a:ext>
            </a:extLst>
          </p:cNvPr>
          <p:cNvSpPr txBox="1"/>
          <p:nvPr/>
        </p:nvSpPr>
        <p:spPr>
          <a:xfrm>
            <a:off x="7901881" y="2105561"/>
            <a:ext cx="3074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3E2425"/>
                </a:solidFill>
                <a:latin typeface="Tw Cen MT" panose="020B0602020104020603" pitchFamily="34" charset="0"/>
              </a:rPr>
              <a:t>ASSIM</a:t>
            </a:r>
          </a:p>
        </p:txBody>
      </p:sp>
    </p:spTree>
    <p:extLst>
      <p:ext uri="{BB962C8B-B14F-4D97-AF65-F5344CB8AC3E}">
        <p14:creationId xmlns:p14="http://schemas.microsoft.com/office/powerpoint/2010/main" val="12955848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00753C-F0CA-4CF9-B950-1559058E1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4409"/>
      </p:ext>
    </p:extLst>
  </p:cSld>
  <p:clrMapOvr>
    <a:masterClrMapping/>
  </p:clrMapOvr>
  <p:transition spd="med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A21ED1-4148-477B-8FA4-3BD49BD4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2" y="0"/>
            <a:ext cx="12210284" cy="68579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1F399C6-6971-4FE8-B5AB-570F2EC9AFE5}"/>
              </a:ext>
            </a:extLst>
          </p:cNvPr>
          <p:cNvSpPr txBox="1"/>
          <p:nvPr/>
        </p:nvSpPr>
        <p:spPr>
          <a:xfrm>
            <a:off x="5187782" y="385273"/>
            <a:ext cx="413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4"/>
                </a:solidFill>
                <a:latin typeface="Tw Cen MT" panose="020B0602020104020603" pitchFamily="34" charset="0"/>
              </a:rPr>
              <a:t>STORY</a:t>
            </a:r>
            <a:r>
              <a:rPr lang="pt-BR" sz="4800" b="1" dirty="0">
                <a:solidFill>
                  <a:schemeClr val="accent2"/>
                </a:solidFill>
                <a:latin typeface="Tw Cen MT" panose="020B0602020104020603" pitchFamily="34" charset="0"/>
              </a:rPr>
              <a:t>TELLING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DA3C4D-C634-425C-90EB-4C2E518C4DF2}"/>
              </a:ext>
            </a:extLst>
          </p:cNvPr>
          <p:cNvSpPr txBox="1"/>
          <p:nvPr/>
        </p:nvSpPr>
        <p:spPr>
          <a:xfrm>
            <a:off x="5486400" y="4130840"/>
            <a:ext cx="34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Tw Cen MT" panose="020B0602020104020603" pitchFamily="34" charset="0"/>
              </a:rPr>
              <a:t>IMPORTÂNCIA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0E467F-650C-4278-A435-6BE0FF8C358C}"/>
              </a:ext>
            </a:extLst>
          </p:cNvPr>
          <p:cNvSpPr/>
          <p:nvPr/>
        </p:nvSpPr>
        <p:spPr>
          <a:xfrm>
            <a:off x="5947695" y="4517536"/>
            <a:ext cx="2526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Tw Cen MT" panose="020B0602020104020603" pitchFamily="34" charset="0"/>
              </a:rPr>
              <a:t>DE CONTAR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D243601-8BA4-477B-AD70-D72AE46B5B14}"/>
              </a:ext>
            </a:extLst>
          </p:cNvPr>
          <p:cNvSpPr/>
          <p:nvPr/>
        </p:nvSpPr>
        <p:spPr>
          <a:xfrm>
            <a:off x="6151167" y="4918589"/>
            <a:ext cx="208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Tw Cen MT" panose="020B0602020104020603" pitchFamily="34" charset="0"/>
              </a:rPr>
              <a:t>HISTÓRIA</a:t>
            </a:r>
            <a:endParaRPr lang="pt-BR" sz="36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A9B70D-E98E-404C-A8E4-438090C75C9C}"/>
              </a:ext>
            </a:extLst>
          </p:cNvPr>
          <p:cNvSpPr/>
          <p:nvPr/>
        </p:nvSpPr>
        <p:spPr>
          <a:xfrm>
            <a:off x="5253788" y="3685670"/>
            <a:ext cx="3914274" cy="22458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3FA9449-F6DF-4756-9B93-07656F3E9C7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961468" y="1172452"/>
            <a:ext cx="249457" cy="25132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37AD57-E832-44F9-9E6F-F5406EEBFB6E}"/>
              </a:ext>
            </a:extLst>
          </p:cNvPr>
          <p:cNvSpPr txBox="1"/>
          <p:nvPr/>
        </p:nvSpPr>
        <p:spPr>
          <a:xfrm>
            <a:off x="5471745" y="2430493"/>
            <a:ext cx="1172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4"/>
                </a:solidFill>
                <a:latin typeface="Tw Cen MT" panose="020B0602020104020603" pitchFamily="34" charset="0"/>
              </a:rPr>
              <a:t>TESE</a:t>
            </a:r>
            <a:endParaRPr lang="pt-BR" sz="4000" b="1" dirty="0">
              <a:solidFill>
                <a:schemeClr val="accent2"/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6870C87-4AD5-4CC7-9583-A9F10AA54E0D}"/>
              </a:ext>
            </a:extLst>
          </p:cNvPr>
          <p:cNvSpPr txBox="1"/>
          <p:nvPr/>
        </p:nvSpPr>
        <p:spPr>
          <a:xfrm>
            <a:off x="9099795" y="1396216"/>
            <a:ext cx="2887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Tw Cen MT" panose="020B0602020104020603" pitchFamily="34" charset="0"/>
              </a:rPr>
              <a:t>NARRATIVA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D4D77C-B6D6-4180-810F-22946BB1FC99}"/>
              </a:ext>
            </a:extLst>
          </p:cNvPr>
          <p:cNvSpPr txBox="1"/>
          <p:nvPr/>
        </p:nvSpPr>
        <p:spPr>
          <a:xfrm>
            <a:off x="2314176" y="2108636"/>
            <a:ext cx="201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IDEIA A SE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233A8E1-4559-440C-A49C-3F9A122FD2AE}"/>
              </a:ext>
            </a:extLst>
          </p:cNvPr>
          <p:cNvSpPr/>
          <p:nvPr/>
        </p:nvSpPr>
        <p:spPr>
          <a:xfrm>
            <a:off x="2310250" y="2463248"/>
            <a:ext cx="2016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DEFENDER</a:t>
            </a:r>
            <a:endParaRPr lang="pt-BR" sz="3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A3B2F70-4B09-43DD-9037-7E36E4EF6C8C}"/>
              </a:ext>
            </a:extLst>
          </p:cNvPr>
          <p:cNvSpPr/>
          <p:nvPr/>
        </p:nvSpPr>
        <p:spPr>
          <a:xfrm>
            <a:off x="923667" y="3174415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CENÁRIO</a:t>
            </a:r>
            <a:endParaRPr lang="pt-BR" sz="32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4C183D6-2F00-440A-B376-F5B0B1643156}"/>
              </a:ext>
            </a:extLst>
          </p:cNvPr>
          <p:cNvSpPr/>
          <p:nvPr/>
        </p:nvSpPr>
        <p:spPr>
          <a:xfrm>
            <a:off x="1080490" y="1522820"/>
            <a:ext cx="2127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PROBLEMA</a:t>
            </a:r>
            <a:endParaRPr lang="pt-BR" sz="32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7D423C3-9085-4C76-BD98-1FCA58CDDF0E}"/>
              </a:ext>
            </a:extLst>
          </p:cNvPr>
          <p:cNvCxnSpPr>
            <a:cxnSpLocks/>
          </p:cNvCxnSpPr>
          <p:nvPr/>
        </p:nvCxnSpPr>
        <p:spPr>
          <a:xfrm flipH="1" flipV="1">
            <a:off x="4348281" y="2584614"/>
            <a:ext cx="1021500" cy="1087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eta: Curva para a Esquerda 35">
            <a:extLst>
              <a:ext uri="{FF2B5EF4-FFF2-40B4-BE49-F238E27FC236}">
                <a16:creationId xmlns:a16="http://schemas.microsoft.com/office/drawing/2014/main" id="{10B8EB6A-8865-4340-B45F-EE27EFED9B20}"/>
              </a:ext>
            </a:extLst>
          </p:cNvPr>
          <p:cNvSpPr/>
          <p:nvPr/>
        </p:nvSpPr>
        <p:spPr>
          <a:xfrm rot="3943158">
            <a:off x="2622101" y="3028077"/>
            <a:ext cx="700712" cy="1513769"/>
          </a:xfrm>
          <a:prstGeom prst="curvedLeftArrow">
            <a:avLst>
              <a:gd name="adj1" fmla="val 20424"/>
              <a:gd name="adj2" fmla="val 40944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Seta: Curva para a Esquerda 36">
            <a:extLst>
              <a:ext uri="{FF2B5EF4-FFF2-40B4-BE49-F238E27FC236}">
                <a16:creationId xmlns:a16="http://schemas.microsoft.com/office/drawing/2014/main" id="{9FDB3BE7-D957-4C6C-AF4A-CCFF2D7CDD1E}"/>
              </a:ext>
            </a:extLst>
          </p:cNvPr>
          <p:cNvSpPr/>
          <p:nvPr/>
        </p:nvSpPr>
        <p:spPr>
          <a:xfrm rot="11186930">
            <a:off x="285615" y="1696955"/>
            <a:ext cx="721523" cy="1775319"/>
          </a:xfrm>
          <a:prstGeom prst="curvedLeftArrow">
            <a:avLst>
              <a:gd name="adj1" fmla="val 20424"/>
              <a:gd name="adj2" fmla="val 40944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: Curva para a Esquerda 37">
            <a:extLst>
              <a:ext uri="{FF2B5EF4-FFF2-40B4-BE49-F238E27FC236}">
                <a16:creationId xmlns:a16="http://schemas.microsoft.com/office/drawing/2014/main" id="{959872A6-7BCB-46D5-AF9F-3223C7DDA9F9}"/>
              </a:ext>
            </a:extLst>
          </p:cNvPr>
          <p:cNvSpPr/>
          <p:nvPr/>
        </p:nvSpPr>
        <p:spPr>
          <a:xfrm rot="17916490">
            <a:off x="2744065" y="794527"/>
            <a:ext cx="721523" cy="1520962"/>
          </a:xfrm>
          <a:prstGeom prst="curvedLeftArrow">
            <a:avLst>
              <a:gd name="adj1" fmla="val 20424"/>
              <a:gd name="adj2" fmla="val 40944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DF25E6D-C56E-4798-A2B8-DFB476406514}"/>
              </a:ext>
            </a:extLst>
          </p:cNvPr>
          <p:cNvSpPr txBox="1"/>
          <p:nvPr/>
        </p:nvSpPr>
        <p:spPr>
          <a:xfrm>
            <a:off x="8635502" y="1912730"/>
            <a:ext cx="359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FUNDAMENTAÇÃO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91E993A-70FA-4EDC-BAEF-4E85C961CB92}"/>
              </a:ext>
            </a:extLst>
          </p:cNvPr>
          <p:cNvSpPr/>
          <p:nvPr/>
        </p:nvSpPr>
        <p:spPr>
          <a:xfrm>
            <a:off x="8635502" y="2209770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HISTÓRIA</a:t>
            </a:r>
            <a:endParaRPr lang="pt-BR" sz="2400" dirty="0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EE776BF-60BA-4956-968A-3C569C323141}"/>
              </a:ext>
            </a:extLst>
          </p:cNvPr>
          <p:cNvCxnSpPr>
            <a:cxnSpLocks/>
          </p:cNvCxnSpPr>
          <p:nvPr/>
        </p:nvCxnSpPr>
        <p:spPr>
          <a:xfrm>
            <a:off x="8470122" y="1128633"/>
            <a:ext cx="629673" cy="4779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938D83B-4C5A-42E8-8AAD-9F61D647FE89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057773" y="1205191"/>
            <a:ext cx="186296" cy="12253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083B6465-1800-449C-981E-D64F0FC22F55}"/>
              </a:ext>
            </a:extLst>
          </p:cNvPr>
          <p:cNvSpPr/>
          <p:nvPr/>
        </p:nvSpPr>
        <p:spPr>
          <a:xfrm>
            <a:off x="9766722" y="3464806"/>
            <a:ext cx="1740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EMPATIA</a:t>
            </a:r>
            <a:endParaRPr lang="pt-BR" sz="3200" dirty="0"/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C74788F8-C4CD-459E-AAD7-55C7B70CF67E}"/>
              </a:ext>
            </a:extLst>
          </p:cNvPr>
          <p:cNvCxnSpPr>
            <a:cxnSpLocks/>
          </p:cNvCxnSpPr>
          <p:nvPr/>
        </p:nvCxnSpPr>
        <p:spPr>
          <a:xfrm flipH="1" flipV="1">
            <a:off x="6694754" y="2755635"/>
            <a:ext cx="3046566" cy="10015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54F94E28-22E7-4628-88D6-AD208BCE6909}"/>
              </a:ext>
            </a:extLst>
          </p:cNvPr>
          <p:cNvSpPr/>
          <p:nvPr/>
        </p:nvSpPr>
        <p:spPr>
          <a:xfrm rot="1059945">
            <a:off x="7510620" y="2875749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CONDUZINDO</a:t>
            </a:r>
            <a:endParaRPr lang="pt-BR" sz="2400" dirty="0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20E96C59-9CCC-4C8F-9BBB-B33749204D18}"/>
              </a:ext>
            </a:extLst>
          </p:cNvPr>
          <p:cNvCxnSpPr>
            <a:cxnSpLocks/>
          </p:cNvCxnSpPr>
          <p:nvPr/>
        </p:nvCxnSpPr>
        <p:spPr>
          <a:xfrm flipH="1">
            <a:off x="10959981" y="2104102"/>
            <a:ext cx="547539" cy="14030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9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4E9B149-A9C4-45F8-AA42-BF62E7F5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7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16FBBE6-4A6F-435C-B09A-13AA6F42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89CA3-CEE7-4C82-91EC-26064B5B6A1C}"/>
              </a:ext>
            </a:extLst>
          </p:cNvPr>
          <p:cNvSpPr txBox="1"/>
          <p:nvPr/>
        </p:nvSpPr>
        <p:spPr>
          <a:xfrm>
            <a:off x="2390479" y="425521"/>
            <a:ext cx="10146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DEFINIR O OBJETIVO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B6F5F0-A4CC-48E3-B659-7D80E0DE4F48}"/>
              </a:ext>
            </a:extLst>
          </p:cNvPr>
          <p:cNvSpPr/>
          <p:nvPr/>
        </p:nvSpPr>
        <p:spPr>
          <a:xfrm>
            <a:off x="571321" y="1018186"/>
            <a:ext cx="1604413" cy="16044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BEF81F-F218-4B25-A2C0-C6FFA9F19B49}"/>
              </a:ext>
            </a:extLst>
          </p:cNvPr>
          <p:cNvSpPr txBox="1"/>
          <p:nvPr/>
        </p:nvSpPr>
        <p:spPr>
          <a:xfrm>
            <a:off x="1104509" y="1041790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4B4949"/>
                </a:solidFill>
                <a:latin typeface="Tw Cen MT Condensed" panose="020B0606020104020203" pitchFamily="34" charset="0"/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41B96-DD29-49F6-BEC2-1B13FF34DE92}"/>
              </a:ext>
            </a:extLst>
          </p:cNvPr>
          <p:cNvSpPr txBox="1"/>
          <p:nvPr/>
        </p:nvSpPr>
        <p:spPr>
          <a:xfrm>
            <a:off x="2390479" y="1598445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DA HISTÓRIA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4327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CRIAR O</a:t>
            </a:r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E3937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4327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ROTEIRO</a:t>
            </a:r>
          </a:p>
        </p:txBody>
      </p:sp>
    </p:spTree>
    <p:extLst>
      <p:ext uri="{BB962C8B-B14F-4D97-AF65-F5344CB8AC3E}">
        <p14:creationId xmlns:p14="http://schemas.microsoft.com/office/powerpoint/2010/main" val="2371180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4" grpId="0"/>
      <p:bldP spid="8" grpId="0"/>
      <p:bldP spid="15" grpId="0"/>
      <p:bldP spid="16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16FBBE6-4A6F-435C-B09A-13AA6F42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89CA3-CEE7-4C82-91EC-26064B5B6A1C}"/>
              </a:ext>
            </a:extLst>
          </p:cNvPr>
          <p:cNvSpPr txBox="1"/>
          <p:nvPr/>
        </p:nvSpPr>
        <p:spPr>
          <a:xfrm>
            <a:off x="2390479" y="425521"/>
            <a:ext cx="10146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DEFINIR O OBJETIVO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B6F5F0-A4CC-48E3-B659-7D80E0DE4F48}"/>
              </a:ext>
            </a:extLst>
          </p:cNvPr>
          <p:cNvSpPr/>
          <p:nvPr/>
        </p:nvSpPr>
        <p:spPr>
          <a:xfrm>
            <a:off x="571321" y="1018186"/>
            <a:ext cx="1604413" cy="16044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BEF81F-F218-4B25-A2C0-C6FFA9F19B49}"/>
              </a:ext>
            </a:extLst>
          </p:cNvPr>
          <p:cNvSpPr txBox="1"/>
          <p:nvPr/>
        </p:nvSpPr>
        <p:spPr>
          <a:xfrm>
            <a:off x="1104509" y="1041790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4B4949"/>
                </a:solidFill>
                <a:latin typeface="Tw Cen MT Condensed" panose="020B0606020104020203" pitchFamily="34" charset="0"/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41B96-DD29-49F6-BEC2-1B13FF34DE92}"/>
              </a:ext>
            </a:extLst>
          </p:cNvPr>
          <p:cNvSpPr txBox="1"/>
          <p:nvPr/>
        </p:nvSpPr>
        <p:spPr>
          <a:xfrm>
            <a:off x="2390479" y="1598445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DA HISTÓRIA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4327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CRIAR O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E3937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4327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ROTEIRO</a:t>
            </a:r>
          </a:p>
        </p:txBody>
      </p:sp>
    </p:spTree>
    <p:extLst>
      <p:ext uri="{BB962C8B-B14F-4D97-AF65-F5344CB8AC3E}">
        <p14:creationId xmlns:p14="http://schemas.microsoft.com/office/powerpoint/2010/main" val="4045045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16FBBE6-4A6F-435C-B09A-13AA6F42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89CA3-CEE7-4C82-91EC-26064B5B6A1C}"/>
              </a:ext>
            </a:extLst>
          </p:cNvPr>
          <p:cNvSpPr txBox="1"/>
          <p:nvPr/>
        </p:nvSpPr>
        <p:spPr>
          <a:xfrm>
            <a:off x="2390479" y="425521"/>
            <a:ext cx="10146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TESE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B6F5F0-A4CC-48E3-B659-7D80E0DE4F48}"/>
              </a:ext>
            </a:extLst>
          </p:cNvPr>
          <p:cNvSpPr/>
          <p:nvPr/>
        </p:nvSpPr>
        <p:spPr>
          <a:xfrm>
            <a:off x="571321" y="1018186"/>
            <a:ext cx="1604413" cy="16044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BEF81F-F218-4B25-A2C0-C6FFA9F19B49}"/>
              </a:ext>
            </a:extLst>
          </p:cNvPr>
          <p:cNvSpPr txBox="1"/>
          <p:nvPr/>
        </p:nvSpPr>
        <p:spPr>
          <a:xfrm>
            <a:off x="1104509" y="1041790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4B4949"/>
                </a:solidFill>
                <a:latin typeface="Tw Cen MT Condensed" panose="020B0606020104020203" pitchFamily="34" charset="0"/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41B96-DD29-49F6-BEC2-1B13FF34DE92}"/>
              </a:ext>
            </a:extLst>
          </p:cNvPr>
          <p:cNvSpPr txBox="1"/>
          <p:nvPr/>
        </p:nvSpPr>
        <p:spPr>
          <a:xfrm>
            <a:off x="2390479" y="1598445"/>
            <a:ext cx="804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i="1" dirty="0" err="1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story</a:t>
            </a:r>
            <a:endParaRPr lang="pt-BR" sz="10000" i="1" dirty="0">
              <a:solidFill>
                <a:schemeClr val="accent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60828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NARRATIVA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E3937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50314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i="1" dirty="0" err="1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telling</a:t>
            </a:r>
            <a:endParaRPr lang="pt-BR" sz="10000" i="1" dirty="0"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22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16FBBE6-4A6F-435C-B09A-13AA6F42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463" y="-1843863"/>
            <a:ext cx="17702463" cy="1187655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4921DE8-80CE-4BEE-A898-EC21B48AF489}"/>
              </a:ext>
            </a:extLst>
          </p:cNvPr>
          <p:cNvSpPr/>
          <p:nvPr/>
        </p:nvSpPr>
        <p:spPr>
          <a:xfrm>
            <a:off x="-264309" y="-7780564"/>
            <a:ext cx="14769523" cy="14905264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A494560-C84C-4A90-87E8-69D4194EB8DB}"/>
              </a:ext>
            </a:extLst>
          </p:cNvPr>
          <p:cNvGrpSpPr/>
          <p:nvPr/>
        </p:nvGrpSpPr>
        <p:grpSpPr>
          <a:xfrm>
            <a:off x="571321" y="425521"/>
            <a:ext cx="11965584" cy="2804140"/>
            <a:chOff x="571321" y="425521"/>
            <a:chExt cx="11965584" cy="280414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A889CA3-CEE7-4C82-91EC-26064B5B6A1C}"/>
                </a:ext>
              </a:extLst>
            </p:cNvPr>
            <p:cNvSpPr txBox="1"/>
            <p:nvPr/>
          </p:nvSpPr>
          <p:spPr>
            <a:xfrm>
              <a:off x="2390479" y="425521"/>
              <a:ext cx="101464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600" dirty="0">
                  <a:solidFill>
                    <a:schemeClr val="accent4"/>
                  </a:solidFill>
                  <a:latin typeface="Tw Cen MT Condensed Extra Bold" panose="020B0803020202020204" pitchFamily="34" charset="0"/>
                </a:rPr>
                <a:t>TESE</a:t>
              </a:r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1AB6F5F0-A4CC-48E3-B659-7D80E0DE4F48}"/>
                </a:ext>
              </a:extLst>
            </p:cNvPr>
            <p:cNvSpPr/>
            <p:nvPr/>
          </p:nvSpPr>
          <p:spPr>
            <a:xfrm>
              <a:off x="571321" y="1018186"/>
              <a:ext cx="1604413" cy="16044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DBEF81F-F218-4B25-A2C0-C6FFA9F19B49}"/>
                </a:ext>
              </a:extLst>
            </p:cNvPr>
            <p:cNvSpPr txBox="1"/>
            <p:nvPr/>
          </p:nvSpPr>
          <p:spPr>
            <a:xfrm>
              <a:off x="1104509" y="1041790"/>
              <a:ext cx="803050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0" b="1" dirty="0">
                  <a:solidFill>
                    <a:srgbClr val="4B4949"/>
                  </a:solidFill>
                  <a:latin typeface="Tw Cen MT Condensed" panose="020B0606020104020203" pitchFamily="34" charset="0"/>
                </a:rPr>
                <a:t>1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3E41B96-DD29-49F6-BEC2-1B13FF34DE92}"/>
                </a:ext>
              </a:extLst>
            </p:cNvPr>
            <p:cNvSpPr txBox="1"/>
            <p:nvPr/>
          </p:nvSpPr>
          <p:spPr>
            <a:xfrm>
              <a:off x="2390479" y="1598445"/>
              <a:ext cx="8042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i="1" dirty="0" err="1">
                  <a:solidFill>
                    <a:schemeClr val="accent4"/>
                  </a:solidFill>
                  <a:latin typeface="Tw Cen MT Condensed Extra Bold" panose="020B0803020202020204" pitchFamily="34" charset="0"/>
                </a:rPr>
                <a:t>story</a:t>
              </a:r>
              <a:endParaRPr lang="pt-BR" sz="10000" i="1" dirty="0">
                <a:solidFill>
                  <a:schemeClr val="accent4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2F7A21-56C6-4552-86EE-50DC7021712F}"/>
              </a:ext>
            </a:extLst>
          </p:cNvPr>
          <p:cNvSpPr txBox="1"/>
          <p:nvPr/>
        </p:nvSpPr>
        <p:spPr>
          <a:xfrm>
            <a:off x="5563719" y="3429000"/>
            <a:ext cx="60828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NARRATIVA</a:t>
            </a:r>
            <a:r>
              <a:rPr lang="pt-BR" sz="10000" dirty="0">
                <a:solidFill>
                  <a:srgbClr val="FD871D"/>
                </a:solidFill>
                <a:latin typeface="Tw Cen MT Condensed Extra Bold" panose="020B0803020202020204" pitchFamily="34" charset="0"/>
              </a:rPr>
              <a:t>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F64AFF3-C1C1-4358-8EF7-B004B367243E}"/>
              </a:ext>
            </a:extLst>
          </p:cNvPr>
          <p:cNvSpPr/>
          <p:nvPr/>
        </p:nvSpPr>
        <p:spPr>
          <a:xfrm>
            <a:off x="3744561" y="4021665"/>
            <a:ext cx="1604413" cy="16044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BA300A-EAB4-43E3-B6DE-31EC2267970A}"/>
              </a:ext>
            </a:extLst>
          </p:cNvPr>
          <p:cNvSpPr txBox="1"/>
          <p:nvPr/>
        </p:nvSpPr>
        <p:spPr>
          <a:xfrm>
            <a:off x="4277749" y="4045269"/>
            <a:ext cx="80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0" b="1" dirty="0">
                <a:solidFill>
                  <a:srgbClr val="3E3937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40F58C-DB67-4B29-8DDF-A318DDB49467}"/>
              </a:ext>
            </a:extLst>
          </p:cNvPr>
          <p:cNvSpPr txBox="1"/>
          <p:nvPr/>
        </p:nvSpPr>
        <p:spPr>
          <a:xfrm>
            <a:off x="5563719" y="4601924"/>
            <a:ext cx="50314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i="1" dirty="0" err="1"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telling</a:t>
            </a:r>
            <a:endParaRPr lang="pt-BR" sz="10000" i="1" dirty="0"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74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17109 0.2379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14626</TotalTime>
  <Words>131</Words>
  <Application>Microsoft Office PowerPoint</Application>
  <PresentationFormat>Widescreen</PresentationFormat>
  <Paragraphs>97</Paragraphs>
  <Slides>44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Tw Cen MT</vt:lpstr>
      <vt:lpstr>Tw Cen MT Condensed</vt:lpstr>
      <vt:lpstr>Tw Cen MT Condensed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Jordao Mota Goncalves</dc:creator>
  <cp:lastModifiedBy>Jordao Mota Goncalves</cp:lastModifiedBy>
  <cp:revision>86</cp:revision>
  <dcterms:created xsi:type="dcterms:W3CDTF">2019-07-24T20:53:49Z</dcterms:created>
  <dcterms:modified xsi:type="dcterms:W3CDTF">2019-08-13T14:01:56Z</dcterms:modified>
</cp:coreProperties>
</file>